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77" r:id="rId1"/>
  </p:sldMasterIdLst>
  <p:notesMasterIdLst>
    <p:notesMasterId r:id="rId3"/>
  </p:notesMasterIdLst>
  <p:handoutMasterIdLst>
    <p:handoutMasterId r:id="rId4"/>
  </p:handoutMasterIdLst>
  <p:sldIdLst>
    <p:sldId id="295" r:id="rId2"/>
  </p:sldIdLst>
  <p:sldSz cx="12192000" cy="6858000"/>
  <p:notesSz cx="6858000" cy="9144000"/>
  <p:defaultTextStyle>
    <a:defPPr rtl="0"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6264" userDrawn="1">
          <p15:clr>
            <a:srgbClr val="A4A3A4"/>
          </p15:clr>
        </p15:guide>
        <p15:guide id="2" orient="horz" pos="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FCFD"/>
    <a:srgbClr val="C1CCF6"/>
    <a:srgbClr val="D5BAEB"/>
    <a:srgbClr val="8E9DEF"/>
    <a:srgbClr val="A6EDD2"/>
    <a:srgbClr val="A3E6FF"/>
    <a:srgbClr val="FFFFFF"/>
    <a:srgbClr val="E0B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57" autoAdjust="0"/>
  </p:normalViewPr>
  <p:slideViewPr>
    <p:cSldViewPr snapToGrid="0">
      <p:cViewPr varScale="1">
        <p:scale>
          <a:sx n="100" d="100"/>
          <a:sy n="100" d="100"/>
        </p:scale>
        <p:origin x="78" y="222"/>
      </p:cViewPr>
      <p:guideLst>
        <p:guide pos="6264"/>
        <p:guide orient="horz" pos="3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>
            <a:extLst>
              <a:ext uri="{FF2B5EF4-FFF2-40B4-BE49-F238E27FC236}">
                <a16:creationId xmlns:a16="http://schemas.microsoft.com/office/drawing/2014/main" id="{722C5104-B160-49CA-BBEA-F89DC47F2E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PT"/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8FA77B3F-59DC-4CD3-9EDD-457BB0F4ED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65655BF-BE62-40FE-A0A1-987D663DFBE6}" type="datetime1">
              <a:rPr lang="pt-PT" smtClean="0"/>
              <a:t>26/07/2026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91D14D80-1829-4047-8B70-CA13F85B2A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19C54F4-FD5F-49B3-9277-2EBC1373BA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537205A-E1E8-4792-BFE4-BDA00885454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29826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PT" noProof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D360B62-7E8D-4E2A-BAE8-3D4579626972}" type="datetime1">
              <a:rPr lang="pt-PT" noProof="0" smtClean="0"/>
              <a:t>26/07/2026</a:t>
            </a:fld>
            <a:endParaRPr lang="pt-PT" noProof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PT" noProof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PT" noProof="0"/>
              <a:t>Clique para editar os Estilos de texto do modelo global</a:t>
            </a:r>
          </a:p>
          <a:p>
            <a:pPr lvl="1" rtl="0"/>
            <a:r>
              <a:rPr lang="pt-PT" noProof="0"/>
              <a:t>Segundo nível</a:t>
            </a:r>
          </a:p>
          <a:p>
            <a:pPr lvl="2" rtl="0"/>
            <a:r>
              <a:rPr lang="pt-PT" noProof="0"/>
              <a:t>Terceiro nível</a:t>
            </a:r>
          </a:p>
          <a:p>
            <a:pPr lvl="3" rtl="0"/>
            <a:r>
              <a:rPr lang="pt-PT" noProof="0"/>
              <a:t>Quarto nível</a:t>
            </a:r>
          </a:p>
          <a:p>
            <a:pPr lvl="4" rtl="0"/>
            <a:r>
              <a:rPr lang="pt-PT" noProof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PT" noProof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32C31BA-67D8-413F-A5DD-028125073D1D}" type="slidenum">
              <a:rPr lang="pt-PT" noProof="0" smtClean="0"/>
              <a:t>‹nº›</a:t>
            </a:fld>
            <a:endParaRPr lang="pt-PT" noProof="0"/>
          </a:p>
        </p:txBody>
      </p:sp>
    </p:spTree>
    <p:extLst>
      <p:ext uri="{BB962C8B-B14F-4D97-AF65-F5344CB8AC3E}">
        <p14:creationId xmlns:p14="http://schemas.microsoft.com/office/powerpoint/2010/main" val="41550855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32C31BA-67D8-413F-A5DD-028125073D1D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2199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120DBFB-B27A-4152-B93B-E0544768A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D70C77-D779-45EF-B7AE-A0B6C970794C}" type="datetime1">
              <a:rPr lang="pt-PT" noProof="0" smtClean="0"/>
              <a:t>26/07/2026</a:t>
            </a:fld>
            <a:endParaRPr lang="pt-PT" noProof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4E2609EE-8677-453E-B000-7C9D37C31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PT" noProof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85346EE-7757-43D9-8F90-C5A66E3A8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966EA62-41C5-4F9A-A915-5B0BC739C923}" type="slidenum">
              <a:rPr lang="pt-PT" noProof="0" smtClean="0"/>
              <a:t>‹nº›</a:t>
            </a:fld>
            <a:endParaRPr lang="pt-PT" noProof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F0128637-293C-4F87-8D53-0BE4379C8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337" y="310287"/>
            <a:ext cx="5238313" cy="853352"/>
          </a:xfrm>
        </p:spPr>
        <p:txBody>
          <a:bodyPr rtlCol="0">
            <a:normAutofit/>
          </a:bodyPr>
          <a:lstStyle>
            <a:lvl1pPr>
              <a:defRPr sz="3600" b="1"/>
            </a:lvl1pPr>
          </a:lstStyle>
          <a:p>
            <a:pPr rtl="0"/>
            <a:r>
              <a:rPr lang="pt-PT" noProof="0"/>
              <a:t>CLIQUE PARA EDITAR O ESTILO DO TÍTULO DO MODELO GLOBAL</a:t>
            </a:r>
          </a:p>
        </p:txBody>
      </p:sp>
      <p:sp>
        <p:nvSpPr>
          <p:cNvPr id="7" name="Marcador de Posição do Texto 7">
            <a:extLst>
              <a:ext uri="{FF2B5EF4-FFF2-40B4-BE49-F238E27FC236}">
                <a16:creationId xmlns:a16="http://schemas.microsoft.com/office/drawing/2014/main" id="{ABCAE7BC-9D1D-42BA-A132-117B58540CC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337" y="981076"/>
            <a:ext cx="3581400" cy="365126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2000" b="1">
                <a:latin typeface="+mj-lt"/>
              </a:defRPr>
            </a:lvl1pPr>
          </a:lstStyle>
          <a:p>
            <a:pPr lvl="0" rtl="0"/>
            <a:r>
              <a:rPr lang="pt-PT" noProof="0"/>
              <a:t>Clique para editar os Estilos de título do modelo global</a:t>
            </a:r>
          </a:p>
        </p:txBody>
      </p:sp>
    </p:spTree>
    <p:extLst>
      <p:ext uri="{BB962C8B-B14F-4D97-AF65-F5344CB8AC3E}">
        <p14:creationId xmlns:p14="http://schemas.microsoft.com/office/powerpoint/2010/main" val="233573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120DBFB-B27A-4152-B93B-E0544768A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675A35-F195-4829-87C1-7194E5F7446D}" type="datetime1">
              <a:rPr lang="pt-PT" noProof="0" smtClean="0"/>
              <a:t>26/07/2026</a:t>
            </a:fld>
            <a:endParaRPr lang="pt-PT" noProof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4E2609EE-8677-453E-B000-7C9D37C31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PT" noProof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85346EE-7757-43D9-8F90-C5A66E3A8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966EA62-41C5-4F9A-A915-5B0BC739C923}" type="slidenum">
              <a:rPr lang="pt-PT" noProof="0" smtClean="0"/>
              <a:t>‹nº›</a:t>
            </a:fld>
            <a:endParaRPr lang="pt-PT" noProof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F0128637-293C-4F87-8D53-0BE4379C8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337" y="310287"/>
            <a:ext cx="5238313" cy="853352"/>
          </a:xfrm>
        </p:spPr>
        <p:txBody>
          <a:bodyPr rtlCol="0">
            <a:normAutofit/>
          </a:bodyPr>
          <a:lstStyle>
            <a:lvl1pPr>
              <a:defRPr sz="3600" b="1"/>
            </a:lvl1pPr>
          </a:lstStyle>
          <a:p>
            <a:pPr rtl="0"/>
            <a:r>
              <a:rPr lang="pt-PT" noProof="0"/>
              <a:t>CLIQUE PARA EDITAR O ESTILO DO TÍTULO DO MODELO GLOBAL</a:t>
            </a:r>
          </a:p>
        </p:txBody>
      </p:sp>
      <p:sp>
        <p:nvSpPr>
          <p:cNvPr id="7" name="Marcador de Posição do Texto 7">
            <a:extLst>
              <a:ext uri="{FF2B5EF4-FFF2-40B4-BE49-F238E27FC236}">
                <a16:creationId xmlns:a16="http://schemas.microsoft.com/office/drawing/2014/main" id="{ABCAE7BC-9D1D-42BA-A132-117B58540CC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337" y="981076"/>
            <a:ext cx="3581400" cy="365126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2000" b="1">
                <a:latin typeface="+mj-lt"/>
              </a:defRPr>
            </a:lvl1pPr>
          </a:lstStyle>
          <a:p>
            <a:pPr lvl="0" rtl="0"/>
            <a:r>
              <a:rPr lang="pt-PT" noProof="0"/>
              <a:t>Clique para editar os Estilos de título do modelo global</a:t>
            </a:r>
          </a:p>
        </p:txBody>
      </p:sp>
      <p:sp>
        <p:nvSpPr>
          <p:cNvPr id="8" name="Marcador de Posição de Conteúdo 7">
            <a:extLst>
              <a:ext uri="{FF2B5EF4-FFF2-40B4-BE49-F238E27FC236}">
                <a16:creationId xmlns:a16="http://schemas.microsoft.com/office/drawing/2014/main" id="{6001FCC3-C0B6-411C-97C8-DCB57E6D3D8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2900" y="1470027"/>
            <a:ext cx="11487150" cy="4724400"/>
          </a:xfrm>
        </p:spPr>
        <p:txBody>
          <a:bodyPr rtlCol="0"/>
          <a:lstStyle/>
          <a:p>
            <a:pPr lvl="0" rtl="0"/>
            <a:r>
              <a:rPr lang="pt-PT" noProof="0"/>
              <a:t>Clique para editar os Estilos de título do modelo global</a:t>
            </a:r>
          </a:p>
          <a:p>
            <a:pPr lvl="1" rtl="0"/>
            <a:r>
              <a:rPr lang="pt-PT" noProof="0"/>
              <a:t>Segundo nível</a:t>
            </a:r>
          </a:p>
          <a:p>
            <a:pPr lvl="2" rtl="0"/>
            <a:r>
              <a:rPr lang="pt-PT" noProof="0"/>
              <a:t>Terceiro nível</a:t>
            </a:r>
          </a:p>
          <a:p>
            <a:pPr lvl="3" rtl="0"/>
            <a:r>
              <a:rPr lang="pt-PT" noProof="0"/>
              <a:t>Quarto nível</a:t>
            </a:r>
          </a:p>
          <a:p>
            <a:pPr lvl="4" rtl="0"/>
            <a:r>
              <a:rPr lang="pt-PT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222451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022D4183-9737-47D0-A399-C54D7F7C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t-PT" noProof="0"/>
              <a:t>Clique para editar o estilo do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1E3A5CB-DFC3-4FD4-B13D-480B9D577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PT" noProof="0"/>
              <a:t>Clique para editar os Estilos de texto do modelo global</a:t>
            </a:r>
          </a:p>
          <a:p>
            <a:pPr lvl="1" rtl="0"/>
            <a:r>
              <a:rPr lang="pt-PT" noProof="0"/>
              <a:t>Segundo nível</a:t>
            </a:r>
          </a:p>
          <a:p>
            <a:pPr lvl="2" rtl="0"/>
            <a:r>
              <a:rPr lang="pt-PT" noProof="0"/>
              <a:t>Terceiro nível</a:t>
            </a:r>
          </a:p>
          <a:p>
            <a:pPr lvl="3" rtl="0"/>
            <a:r>
              <a:rPr lang="pt-PT" noProof="0"/>
              <a:t>Quarto nível</a:t>
            </a:r>
          </a:p>
          <a:p>
            <a:pPr lvl="4" rtl="0"/>
            <a:r>
              <a:rPr lang="pt-PT" noProof="0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750C37A-64D2-409F-A58F-B4B1F1F349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8D8C1E9B-F5FB-49F5-9B7B-31063EB8EECB}" type="datetime1">
              <a:rPr lang="pt-PT" noProof="0" smtClean="0"/>
              <a:t>26/07/2026</a:t>
            </a:fld>
            <a:endParaRPr lang="pt-PT" noProof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034EBE4-7608-464D-BFA2-97741404DA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pt-PT" noProof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56BEC42-CA83-4077-8D77-E2514DA72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66EA62-41C5-4F9A-A915-5B0BC739C923}" type="slidenum">
              <a:rPr lang="pt-PT" noProof="0" smtClean="0"/>
              <a:t>‹nº›</a:t>
            </a:fld>
            <a:endParaRPr lang="pt-PT" noProof="0"/>
          </a:p>
        </p:txBody>
      </p:sp>
    </p:spTree>
    <p:extLst>
      <p:ext uri="{BB962C8B-B14F-4D97-AF65-F5344CB8AC3E}">
        <p14:creationId xmlns:p14="http://schemas.microsoft.com/office/powerpoint/2010/main" val="116761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0" r:id="rId1"/>
    <p:sldLayoutId id="2147484791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id="{FE617394-FD52-43AC-83A4-5FCD7BABC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PT"/>
              <a:t>CONTOSO  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06337FEA-743A-4D71-9333-56F59A5849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pt-PT"/>
              <a:t>Organograma</a:t>
            </a:r>
          </a:p>
        </p:txBody>
      </p:sp>
      <p:sp>
        <p:nvSpPr>
          <p:cNvPr id="214" name="Retângulo 213" descr="elemento decorativo">
            <a:extLst>
              <a:ext uri="{FF2B5EF4-FFF2-40B4-BE49-F238E27FC236}">
                <a16:creationId xmlns:a16="http://schemas.microsoft.com/office/drawing/2014/main" id="{16704A75-B346-4E41-B0E5-B89322F3AE57}"/>
              </a:ext>
            </a:extLst>
          </p:cNvPr>
          <p:cNvSpPr/>
          <p:nvPr/>
        </p:nvSpPr>
        <p:spPr>
          <a:xfrm>
            <a:off x="438587" y="1487944"/>
            <a:ext cx="108000" cy="10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pt-PT" sz="700" kern="1200">
              <a:solidFill>
                <a:schemeClr val="bg1"/>
              </a:solidFill>
            </a:endParaRPr>
          </a:p>
        </p:txBody>
      </p:sp>
      <p:sp>
        <p:nvSpPr>
          <p:cNvPr id="216" name="Retângulo 215" descr="elemento decorativo">
            <a:extLst>
              <a:ext uri="{FF2B5EF4-FFF2-40B4-BE49-F238E27FC236}">
                <a16:creationId xmlns:a16="http://schemas.microsoft.com/office/drawing/2014/main" id="{1E2D3A68-A542-48BA-A217-B074F4C32E1F}"/>
              </a:ext>
            </a:extLst>
          </p:cNvPr>
          <p:cNvSpPr/>
          <p:nvPr/>
        </p:nvSpPr>
        <p:spPr>
          <a:xfrm>
            <a:off x="579527" y="1487944"/>
            <a:ext cx="542435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pt-PT" sz="800">
                <a:solidFill>
                  <a:schemeClr val="tx1"/>
                </a:solidFill>
              </a:rPr>
              <a:t>Doméstico</a:t>
            </a:r>
          </a:p>
        </p:txBody>
      </p:sp>
      <p:sp>
        <p:nvSpPr>
          <p:cNvPr id="212" name="Retângulo 211" descr="elemento decorativo">
            <a:extLst>
              <a:ext uri="{FF2B5EF4-FFF2-40B4-BE49-F238E27FC236}">
                <a16:creationId xmlns:a16="http://schemas.microsoft.com/office/drawing/2014/main" id="{78525528-D696-4051-A168-1EEDC39E1520}"/>
              </a:ext>
            </a:extLst>
          </p:cNvPr>
          <p:cNvSpPr/>
          <p:nvPr/>
        </p:nvSpPr>
        <p:spPr>
          <a:xfrm>
            <a:off x="1192651" y="1487944"/>
            <a:ext cx="108000" cy="10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pt-PT" sz="700" kern="1200">
              <a:solidFill>
                <a:schemeClr val="bg1"/>
              </a:solidFill>
            </a:endParaRPr>
          </a:p>
        </p:txBody>
      </p:sp>
      <p:sp>
        <p:nvSpPr>
          <p:cNvPr id="218" name="Retângulo 217" descr="elemento decorativo">
            <a:extLst>
              <a:ext uri="{FF2B5EF4-FFF2-40B4-BE49-F238E27FC236}">
                <a16:creationId xmlns:a16="http://schemas.microsoft.com/office/drawing/2014/main" id="{A50A05D4-FD98-47D3-A6F4-E18865EE4200}"/>
              </a:ext>
            </a:extLst>
          </p:cNvPr>
          <p:cNvSpPr/>
          <p:nvPr/>
        </p:nvSpPr>
        <p:spPr>
          <a:xfrm>
            <a:off x="1335402" y="1487944"/>
            <a:ext cx="486599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pt-PT" sz="800">
                <a:solidFill>
                  <a:schemeClr val="tx1"/>
                </a:solidFill>
              </a:rPr>
              <a:t>Nacional</a:t>
            </a:r>
          </a:p>
        </p:txBody>
      </p:sp>
      <p:sp>
        <p:nvSpPr>
          <p:cNvPr id="210" name="Retângulo 209" descr="elemento decorativo">
            <a:extLst>
              <a:ext uri="{FF2B5EF4-FFF2-40B4-BE49-F238E27FC236}">
                <a16:creationId xmlns:a16="http://schemas.microsoft.com/office/drawing/2014/main" id="{3D0CC422-902A-4D8F-AA6A-E9A681A2E9BF}"/>
              </a:ext>
            </a:extLst>
          </p:cNvPr>
          <p:cNvSpPr/>
          <p:nvPr/>
        </p:nvSpPr>
        <p:spPr>
          <a:xfrm>
            <a:off x="1867827" y="1487944"/>
            <a:ext cx="108000" cy="10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860" tIns="5715" rIns="22860" bIns="5715" numCol="1" spcCol="1270" rtlCol="0" anchor="ctr" anchorCtr="0">
            <a:noAutofit/>
            <a:flatTx/>
          </a:bodyPr>
          <a:lstStyle/>
          <a:p>
            <a:pPr marL="0" lvl="0" indent="0" algn="ctr" defTabSz="400050" rtl="0">
              <a:spcBef>
                <a:spcPct val="0"/>
              </a:spcBef>
              <a:spcAft>
                <a:spcPct val="35000"/>
              </a:spcAft>
              <a:buNone/>
            </a:pPr>
            <a:endParaRPr lang="pt-PT" sz="700" kern="1200">
              <a:solidFill>
                <a:schemeClr val="bg1"/>
              </a:solidFill>
            </a:endParaRPr>
          </a:p>
        </p:txBody>
      </p:sp>
      <p:sp>
        <p:nvSpPr>
          <p:cNvPr id="220" name="Retângulo 219" descr="elemento decorativo">
            <a:extLst>
              <a:ext uri="{FF2B5EF4-FFF2-40B4-BE49-F238E27FC236}">
                <a16:creationId xmlns:a16="http://schemas.microsoft.com/office/drawing/2014/main" id="{F6A83501-0BBC-4414-A5AC-BA2E93F7106C}"/>
              </a:ext>
            </a:extLst>
          </p:cNvPr>
          <p:cNvSpPr/>
          <p:nvPr/>
        </p:nvSpPr>
        <p:spPr>
          <a:xfrm>
            <a:off x="2025442" y="1487944"/>
            <a:ext cx="629350" cy="108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5" tIns="0" rIns="5715" bIns="0" numCol="1" spcCol="1270" rtlCol="0" anchor="ctr" anchorCtr="0">
            <a:noAutofit/>
            <a:flatTx/>
          </a:bodyPr>
          <a:lstStyle/>
          <a:p>
            <a:pPr defTabSz="400050" rtl="0">
              <a:spcBef>
                <a:spcPct val="0"/>
              </a:spcBef>
              <a:spcAft>
                <a:spcPct val="35000"/>
              </a:spcAft>
            </a:pPr>
            <a:r>
              <a:rPr lang="pt-PT" sz="800">
                <a:solidFill>
                  <a:schemeClr val="tx1"/>
                </a:solidFill>
              </a:rPr>
              <a:t>Internacional</a:t>
            </a:r>
          </a:p>
        </p:txBody>
      </p:sp>
      <p:cxnSp>
        <p:nvCxnSpPr>
          <p:cNvPr id="104" name="Conexão Reta 103">
            <a:extLst>
              <a:ext uri="{FF2B5EF4-FFF2-40B4-BE49-F238E27FC236}">
                <a16:creationId xmlns:a16="http://schemas.microsoft.com/office/drawing/2014/main" id="{E8574014-9F7A-4AC9-82C3-EE7EF06CA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5281396" y="2229519"/>
            <a:ext cx="802018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exão Reta 200">
            <a:extLst>
              <a:ext uri="{FF2B5EF4-FFF2-40B4-BE49-F238E27FC236}">
                <a16:creationId xmlns:a16="http://schemas.microsoft.com/office/drawing/2014/main" id="{7B2075F3-49F1-4561-B16C-A60D139B4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6091266" y="1753115"/>
            <a:ext cx="17322" cy="179971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ector: Ângulo Reto 95">
            <a:extLst>
              <a:ext uri="{FF2B5EF4-FFF2-40B4-BE49-F238E27FC236}">
                <a16:creationId xmlns:a16="http://schemas.microsoft.com/office/drawing/2014/main" id="{185DC171-E6CD-4880-8EF4-7E0DB7F6C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91266" y="3552143"/>
            <a:ext cx="4971142" cy="252758"/>
          </a:xfrm>
          <a:prstGeom prst="bentConnector3">
            <a:avLst>
              <a:gd name="adj1" fmla="val 99341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Forma Livre: Forma 72">
            <a:extLst>
              <a:ext uri="{FF2B5EF4-FFF2-40B4-BE49-F238E27FC236}">
                <a16:creationId xmlns:a16="http://schemas.microsoft.com/office/drawing/2014/main" id="{9F8E36AE-8112-4AB3-A8DE-74BA44D979A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5558303" y="986643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4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6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4"/>
                </a:lnTo>
                <a:lnTo>
                  <a:pt x="69824" y="769006"/>
                </a:lnTo>
                <a:cubicBezTo>
                  <a:pt x="246911" y="732768"/>
                  <a:pt x="380123" y="576081"/>
                  <a:pt x="380123" y="388281"/>
                </a:cubicBezTo>
                <a:cubicBezTo>
                  <a:pt x="380123" y="200481"/>
                  <a:pt x="246911" y="43794"/>
                  <a:pt x="69824" y="7556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 cap="rnd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5715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000" b="1" dirty="0" err="1">
                <a:solidFill>
                  <a:schemeClr val="accent5">
                    <a:lumMod val="50000"/>
                  </a:schemeClr>
                </a:solidFill>
              </a:rPr>
              <a:t>Funnel</a:t>
            </a:r>
            <a:endParaRPr lang="pt-PT" sz="1000" b="1" dirty="0">
              <a:solidFill>
                <a:schemeClr val="accent5">
                  <a:lumMod val="50000"/>
                </a:schemeClr>
              </a:solidFill>
            </a:endParaRP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900" dirty="0">
                <a:solidFill>
                  <a:schemeClr val="tx1"/>
                </a:solidFill>
              </a:rPr>
              <a:t>IIS </a:t>
            </a:r>
            <a:r>
              <a:rPr lang="pt-PT" sz="900" dirty="0" err="1">
                <a:solidFill>
                  <a:schemeClr val="tx1"/>
                </a:solidFill>
              </a:rPr>
              <a:t>http</a:t>
            </a:r>
            <a:r>
              <a:rPr lang="pt-PT" sz="900" dirty="0">
                <a:solidFill>
                  <a:schemeClr val="tx1"/>
                </a:solidFill>
              </a:rPr>
              <a:t> 443</a:t>
            </a:r>
          </a:p>
        </p:txBody>
      </p:sp>
      <p:sp>
        <p:nvSpPr>
          <p:cNvPr id="79" name="Forma Livre: Forma 78">
            <a:extLst>
              <a:ext uri="{FF2B5EF4-FFF2-40B4-BE49-F238E27FC236}">
                <a16:creationId xmlns:a16="http://schemas.microsoft.com/office/drawing/2014/main" id="{6A4C5873-4BF5-4C5F-8225-ED59A938370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3868793" y="1839156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6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1"/>
                  <a:pt x="380123" y="388281"/>
                </a:cubicBezTo>
                <a:cubicBezTo>
                  <a:pt x="380123" y="200481"/>
                  <a:pt x="246911" y="43794"/>
                  <a:pt x="69824" y="7556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463040"/>
                      <a:gd name="connsiteY0" fmla="*/ 0 h 777240"/>
                      <a:gd name="connsiteX1" fmla="*/ 394958 w 1463040"/>
                      <a:gd name="connsiteY1" fmla="*/ 0 h 777240"/>
                      <a:gd name="connsiteX2" fmla="*/ 1063934 w 1463040"/>
                      <a:gd name="connsiteY2" fmla="*/ 0 h 777240"/>
                      <a:gd name="connsiteX3" fmla="*/ 1074646 w 1463040"/>
                      <a:gd name="connsiteY3" fmla="*/ 0 h 777240"/>
                      <a:gd name="connsiteX4" fmla="*/ 1463040 w 1463040"/>
                      <a:gd name="connsiteY4" fmla="*/ 388620 h 777240"/>
                      <a:gd name="connsiteX5" fmla="*/ 1074646 w 1463040"/>
                      <a:gd name="connsiteY5" fmla="*/ 777240 h 777240"/>
                      <a:gd name="connsiteX6" fmla="*/ 1063934 w 1463040"/>
                      <a:gd name="connsiteY6" fmla="*/ 777240 h 777240"/>
                      <a:gd name="connsiteX7" fmla="*/ 394958 w 1463040"/>
                      <a:gd name="connsiteY7" fmla="*/ 777240 h 777240"/>
                      <a:gd name="connsiteX8" fmla="*/ 0 w 1463040"/>
                      <a:gd name="connsiteY8" fmla="*/ 777240 h 777240"/>
                      <a:gd name="connsiteX9" fmla="*/ 0 w 1463040"/>
                      <a:gd name="connsiteY9" fmla="*/ 0 h 777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463040" h="777240" fill="none" extrusionOk="0">
                        <a:moveTo>
                          <a:pt x="0" y="0"/>
                        </a:moveTo>
                        <a:cubicBezTo>
                          <a:pt x="149187" y="24543"/>
                          <a:pt x="254873" y="22261"/>
                          <a:pt x="394958" y="0"/>
                        </a:cubicBezTo>
                        <a:cubicBezTo>
                          <a:pt x="558875" y="-5510"/>
                          <a:pt x="940180" y="-27455"/>
                          <a:pt x="1063934" y="0"/>
                        </a:cubicBezTo>
                        <a:cubicBezTo>
                          <a:pt x="1068401" y="-778"/>
                          <a:pt x="1072659" y="870"/>
                          <a:pt x="1074646" y="0"/>
                        </a:cubicBezTo>
                        <a:cubicBezTo>
                          <a:pt x="1259310" y="4900"/>
                          <a:pt x="1442731" y="159977"/>
                          <a:pt x="1463040" y="388620"/>
                        </a:cubicBezTo>
                        <a:cubicBezTo>
                          <a:pt x="1446068" y="602044"/>
                          <a:pt x="1284479" y="767719"/>
                          <a:pt x="1074646" y="777240"/>
                        </a:cubicBezTo>
                        <a:cubicBezTo>
                          <a:pt x="1072932" y="776524"/>
                          <a:pt x="1065137" y="777185"/>
                          <a:pt x="1063934" y="777240"/>
                        </a:cubicBezTo>
                        <a:cubicBezTo>
                          <a:pt x="959639" y="728011"/>
                          <a:pt x="521524" y="718646"/>
                          <a:pt x="394958" y="777240"/>
                        </a:cubicBezTo>
                        <a:cubicBezTo>
                          <a:pt x="299485" y="810784"/>
                          <a:pt x="101984" y="789372"/>
                          <a:pt x="0" y="777240"/>
                        </a:cubicBezTo>
                        <a:cubicBezTo>
                          <a:pt x="-17041" y="599066"/>
                          <a:pt x="-24866" y="158777"/>
                          <a:pt x="0" y="0"/>
                        </a:cubicBezTo>
                        <a:close/>
                      </a:path>
                      <a:path w="1463040" h="777240" stroke="0" extrusionOk="0">
                        <a:moveTo>
                          <a:pt x="0" y="0"/>
                        </a:moveTo>
                        <a:cubicBezTo>
                          <a:pt x="138563" y="-30316"/>
                          <a:pt x="334554" y="33254"/>
                          <a:pt x="394958" y="0"/>
                        </a:cubicBezTo>
                        <a:cubicBezTo>
                          <a:pt x="519470" y="8832"/>
                          <a:pt x="932254" y="13236"/>
                          <a:pt x="1063934" y="0"/>
                        </a:cubicBezTo>
                        <a:cubicBezTo>
                          <a:pt x="1065422" y="272"/>
                          <a:pt x="1071813" y="423"/>
                          <a:pt x="1074646" y="0"/>
                        </a:cubicBezTo>
                        <a:cubicBezTo>
                          <a:pt x="1268247" y="-11437"/>
                          <a:pt x="1484771" y="184373"/>
                          <a:pt x="1463040" y="388620"/>
                        </a:cubicBezTo>
                        <a:cubicBezTo>
                          <a:pt x="1467640" y="603795"/>
                          <a:pt x="1297805" y="759427"/>
                          <a:pt x="1074646" y="777240"/>
                        </a:cubicBezTo>
                        <a:cubicBezTo>
                          <a:pt x="1072040" y="777375"/>
                          <a:pt x="1065967" y="777099"/>
                          <a:pt x="1063934" y="777240"/>
                        </a:cubicBezTo>
                        <a:cubicBezTo>
                          <a:pt x="949576" y="767662"/>
                          <a:pt x="525852" y="833207"/>
                          <a:pt x="394958" y="777240"/>
                        </a:cubicBezTo>
                        <a:cubicBezTo>
                          <a:pt x="292915" y="773853"/>
                          <a:pt x="106496" y="800934"/>
                          <a:pt x="0" y="777240"/>
                        </a:cubicBezTo>
                        <a:cubicBezTo>
                          <a:pt x="-45094" y="435638"/>
                          <a:pt x="-44697" y="1780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000" b="1" dirty="0">
                <a:solidFill>
                  <a:schemeClr val="accent5">
                    <a:lumMod val="50000"/>
                  </a:schemeClr>
                </a:solidFill>
              </a:rPr>
              <a:t>Server 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sz="900" dirty="0">
              <a:solidFill>
                <a:schemeClr val="tx1"/>
              </a:solidFill>
            </a:endParaRPr>
          </a:p>
        </p:txBody>
      </p:sp>
      <p:cxnSp>
        <p:nvCxnSpPr>
          <p:cNvPr id="9" name="Conexão Reta 103">
            <a:extLst>
              <a:ext uri="{FF2B5EF4-FFF2-40B4-BE49-F238E27FC236}">
                <a16:creationId xmlns:a16="http://schemas.microsoft.com/office/drawing/2014/main" id="{3B8BB782-979B-C7D6-6304-B938D8460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108588" y="2789325"/>
            <a:ext cx="802018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rma Livre: Forma 78">
            <a:extLst>
              <a:ext uri="{FF2B5EF4-FFF2-40B4-BE49-F238E27FC236}">
                <a16:creationId xmlns:a16="http://schemas.microsoft.com/office/drawing/2014/main" id="{FFB00171-F689-CF72-15FA-153D98DA0B3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6868021" y="2400705"/>
            <a:ext cx="1463040" cy="777240"/>
          </a:xfrm>
          <a:custGeom>
            <a:avLst/>
            <a:gdLst>
              <a:gd name="connsiteX0" fmla="*/ 0 w 1463040"/>
              <a:gd name="connsiteY0" fmla="*/ 0 h 777240"/>
              <a:gd name="connsiteX1" fmla="*/ 394958 w 1463040"/>
              <a:gd name="connsiteY1" fmla="*/ 0 h 777240"/>
              <a:gd name="connsiteX2" fmla="*/ 1063934 w 1463040"/>
              <a:gd name="connsiteY2" fmla="*/ 0 h 777240"/>
              <a:gd name="connsiteX3" fmla="*/ 1074647 w 1463040"/>
              <a:gd name="connsiteY3" fmla="*/ 0 h 777240"/>
              <a:gd name="connsiteX4" fmla="*/ 1463040 w 1463040"/>
              <a:gd name="connsiteY4" fmla="*/ 388620 h 777240"/>
              <a:gd name="connsiteX5" fmla="*/ 1074647 w 1463040"/>
              <a:gd name="connsiteY5" fmla="*/ 777240 h 777240"/>
              <a:gd name="connsiteX6" fmla="*/ 1063934 w 1463040"/>
              <a:gd name="connsiteY6" fmla="*/ 777240 h 777240"/>
              <a:gd name="connsiteX7" fmla="*/ 394958 w 1463040"/>
              <a:gd name="connsiteY7" fmla="*/ 777240 h 777240"/>
              <a:gd name="connsiteX8" fmla="*/ 0 w 1463040"/>
              <a:gd name="connsiteY8" fmla="*/ 777240 h 777240"/>
              <a:gd name="connsiteX9" fmla="*/ 0 w 1463040"/>
              <a:gd name="connsiteY9" fmla="*/ 776045 h 777240"/>
              <a:gd name="connsiteX10" fmla="*/ 69824 w 1463040"/>
              <a:gd name="connsiteY10" fmla="*/ 769006 h 777240"/>
              <a:gd name="connsiteX11" fmla="*/ 380123 w 1463040"/>
              <a:gd name="connsiteY11" fmla="*/ 388281 h 777240"/>
              <a:gd name="connsiteX12" fmla="*/ 69824 w 1463040"/>
              <a:gd name="connsiteY12" fmla="*/ 7556 h 777240"/>
              <a:gd name="connsiteX13" fmla="*/ 0 w 1463040"/>
              <a:gd name="connsiteY13" fmla="*/ 518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63040" h="777240">
                <a:moveTo>
                  <a:pt x="0" y="0"/>
                </a:moveTo>
                <a:lnTo>
                  <a:pt x="394958" y="0"/>
                </a:lnTo>
                <a:lnTo>
                  <a:pt x="1063934" y="0"/>
                </a:lnTo>
                <a:lnTo>
                  <a:pt x="1074647" y="0"/>
                </a:lnTo>
                <a:cubicBezTo>
                  <a:pt x="1289151" y="0"/>
                  <a:pt x="1463040" y="173991"/>
                  <a:pt x="1463040" y="388620"/>
                </a:cubicBezTo>
                <a:cubicBezTo>
                  <a:pt x="1463040" y="603249"/>
                  <a:pt x="1289151" y="777240"/>
                  <a:pt x="1074647" y="777240"/>
                </a:cubicBezTo>
                <a:lnTo>
                  <a:pt x="1063934" y="777240"/>
                </a:lnTo>
                <a:lnTo>
                  <a:pt x="394958" y="777240"/>
                </a:lnTo>
                <a:lnTo>
                  <a:pt x="0" y="777240"/>
                </a:lnTo>
                <a:lnTo>
                  <a:pt x="0" y="776045"/>
                </a:lnTo>
                <a:lnTo>
                  <a:pt x="69824" y="769006"/>
                </a:lnTo>
                <a:cubicBezTo>
                  <a:pt x="246911" y="732768"/>
                  <a:pt x="380123" y="576081"/>
                  <a:pt x="380123" y="388281"/>
                </a:cubicBezTo>
                <a:cubicBezTo>
                  <a:pt x="380123" y="200481"/>
                  <a:pt x="246911" y="43794"/>
                  <a:pt x="69824" y="7556"/>
                </a:cubicBezTo>
                <a:lnTo>
                  <a:pt x="0" y="51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525" cap="rnd" cmpd="sng" algn="ctr">
            <a:noFill/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463040"/>
                      <a:gd name="connsiteY0" fmla="*/ 0 h 777240"/>
                      <a:gd name="connsiteX1" fmla="*/ 394958 w 1463040"/>
                      <a:gd name="connsiteY1" fmla="*/ 0 h 777240"/>
                      <a:gd name="connsiteX2" fmla="*/ 1063934 w 1463040"/>
                      <a:gd name="connsiteY2" fmla="*/ 0 h 777240"/>
                      <a:gd name="connsiteX3" fmla="*/ 1074646 w 1463040"/>
                      <a:gd name="connsiteY3" fmla="*/ 0 h 777240"/>
                      <a:gd name="connsiteX4" fmla="*/ 1463040 w 1463040"/>
                      <a:gd name="connsiteY4" fmla="*/ 388620 h 777240"/>
                      <a:gd name="connsiteX5" fmla="*/ 1074646 w 1463040"/>
                      <a:gd name="connsiteY5" fmla="*/ 777240 h 777240"/>
                      <a:gd name="connsiteX6" fmla="*/ 1063934 w 1463040"/>
                      <a:gd name="connsiteY6" fmla="*/ 777240 h 777240"/>
                      <a:gd name="connsiteX7" fmla="*/ 394958 w 1463040"/>
                      <a:gd name="connsiteY7" fmla="*/ 777240 h 777240"/>
                      <a:gd name="connsiteX8" fmla="*/ 0 w 1463040"/>
                      <a:gd name="connsiteY8" fmla="*/ 777240 h 777240"/>
                      <a:gd name="connsiteX9" fmla="*/ 0 w 1463040"/>
                      <a:gd name="connsiteY9" fmla="*/ 0 h 777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463040" h="777240" fill="none" extrusionOk="0">
                        <a:moveTo>
                          <a:pt x="0" y="0"/>
                        </a:moveTo>
                        <a:cubicBezTo>
                          <a:pt x="149187" y="24543"/>
                          <a:pt x="254873" y="22261"/>
                          <a:pt x="394958" y="0"/>
                        </a:cubicBezTo>
                        <a:cubicBezTo>
                          <a:pt x="558875" y="-5510"/>
                          <a:pt x="940180" y="-27455"/>
                          <a:pt x="1063934" y="0"/>
                        </a:cubicBezTo>
                        <a:cubicBezTo>
                          <a:pt x="1068401" y="-778"/>
                          <a:pt x="1072659" y="870"/>
                          <a:pt x="1074646" y="0"/>
                        </a:cubicBezTo>
                        <a:cubicBezTo>
                          <a:pt x="1259310" y="4900"/>
                          <a:pt x="1442731" y="159977"/>
                          <a:pt x="1463040" y="388620"/>
                        </a:cubicBezTo>
                        <a:cubicBezTo>
                          <a:pt x="1446068" y="602044"/>
                          <a:pt x="1284479" y="767719"/>
                          <a:pt x="1074646" y="777240"/>
                        </a:cubicBezTo>
                        <a:cubicBezTo>
                          <a:pt x="1072932" y="776524"/>
                          <a:pt x="1065137" y="777185"/>
                          <a:pt x="1063934" y="777240"/>
                        </a:cubicBezTo>
                        <a:cubicBezTo>
                          <a:pt x="959639" y="728011"/>
                          <a:pt x="521524" y="718646"/>
                          <a:pt x="394958" y="777240"/>
                        </a:cubicBezTo>
                        <a:cubicBezTo>
                          <a:pt x="299485" y="810784"/>
                          <a:pt x="101984" y="789372"/>
                          <a:pt x="0" y="777240"/>
                        </a:cubicBezTo>
                        <a:cubicBezTo>
                          <a:pt x="-17041" y="599066"/>
                          <a:pt x="-24866" y="158777"/>
                          <a:pt x="0" y="0"/>
                        </a:cubicBezTo>
                        <a:close/>
                      </a:path>
                      <a:path w="1463040" h="777240" stroke="0" extrusionOk="0">
                        <a:moveTo>
                          <a:pt x="0" y="0"/>
                        </a:moveTo>
                        <a:cubicBezTo>
                          <a:pt x="138563" y="-30316"/>
                          <a:pt x="334554" y="33254"/>
                          <a:pt x="394958" y="0"/>
                        </a:cubicBezTo>
                        <a:cubicBezTo>
                          <a:pt x="519470" y="8832"/>
                          <a:pt x="932254" y="13236"/>
                          <a:pt x="1063934" y="0"/>
                        </a:cubicBezTo>
                        <a:cubicBezTo>
                          <a:pt x="1065422" y="272"/>
                          <a:pt x="1071813" y="423"/>
                          <a:pt x="1074646" y="0"/>
                        </a:cubicBezTo>
                        <a:cubicBezTo>
                          <a:pt x="1268247" y="-11437"/>
                          <a:pt x="1484771" y="184373"/>
                          <a:pt x="1463040" y="388620"/>
                        </a:cubicBezTo>
                        <a:cubicBezTo>
                          <a:pt x="1467640" y="603795"/>
                          <a:pt x="1297805" y="759427"/>
                          <a:pt x="1074646" y="777240"/>
                        </a:cubicBezTo>
                        <a:cubicBezTo>
                          <a:pt x="1072040" y="777375"/>
                          <a:pt x="1065967" y="777099"/>
                          <a:pt x="1063934" y="777240"/>
                        </a:cubicBezTo>
                        <a:cubicBezTo>
                          <a:pt x="949576" y="767662"/>
                          <a:pt x="525852" y="833207"/>
                          <a:pt x="394958" y="777240"/>
                        </a:cubicBezTo>
                        <a:cubicBezTo>
                          <a:pt x="292915" y="773853"/>
                          <a:pt x="106496" y="800934"/>
                          <a:pt x="0" y="777240"/>
                        </a:cubicBezTo>
                        <a:cubicBezTo>
                          <a:pt x="-45094" y="435638"/>
                          <a:pt x="-44697" y="1780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/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0" tIns="5715" rIns="91440" bIns="54011" numCol="1" spcCol="1270" rtlCol="0" anchor="ctr" anchorCtr="0">
            <a:noAutofit/>
            <a:flatTx/>
          </a:bodyPr>
          <a:lstStyle/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000" b="1" dirty="0" err="1">
                <a:solidFill>
                  <a:schemeClr val="accent5">
                    <a:lumMod val="50000"/>
                  </a:schemeClr>
                </a:solidFill>
              </a:rPr>
              <a:t>Frontends</a:t>
            </a:r>
            <a:r>
              <a:rPr lang="pt-PT" sz="1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sz="900" dirty="0">
              <a:solidFill>
                <a:schemeClr val="tx1"/>
              </a:solidFill>
            </a:endParaRPr>
          </a:p>
        </p:txBody>
      </p:sp>
      <p:cxnSp>
        <p:nvCxnSpPr>
          <p:cNvPr id="24" name="Conector: Ângulo Reto 95">
            <a:extLst>
              <a:ext uri="{FF2B5EF4-FFF2-40B4-BE49-F238E27FC236}">
                <a16:creationId xmlns:a16="http://schemas.microsoft.com/office/drawing/2014/main" id="{D46A475B-94C2-AA40-F626-BC27C82401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92651" y="3562009"/>
            <a:ext cx="4971142" cy="252758"/>
          </a:xfrm>
          <a:prstGeom prst="bentConnector3">
            <a:avLst>
              <a:gd name="adj1" fmla="val 99149"/>
            </a:avLst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scene3d>
            <a:camera prst="orthographicFront">
              <a:rot lat="6000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ta 200">
            <a:extLst>
              <a:ext uri="{FF2B5EF4-FFF2-40B4-BE49-F238E27FC236}">
                <a16:creationId xmlns:a16="http://schemas.microsoft.com/office/drawing/2014/main" id="{093D1E7C-86D2-A209-5848-784526EAD5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1618191" y="3548067"/>
            <a:ext cx="0" cy="6096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0E636A4B-8E9D-0A10-3139-26459281FCF4}"/>
              </a:ext>
            </a:extLst>
          </p:cNvPr>
          <p:cNvSpPr txBox="1"/>
          <p:nvPr/>
        </p:nvSpPr>
        <p:spPr>
          <a:xfrm>
            <a:off x="2696042" y="4185569"/>
            <a:ext cx="912374" cy="646331"/>
          </a:xfrm>
          <a:prstGeom prst="rect">
            <a:avLst/>
          </a:prstGeom>
          <a:noFill/>
          <a:ln w="31750"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dirty="0" err="1"/>
              <a:t>Python</a:t>
            </a:r>
            <a:r>
              <a:rPr lang="pt-PT" dirty="0"/>
              <a:t>    2</a:t>
            </a:r>
          </a:p>
        </p:txBody>
      </p:sp>
      <p:cxnSp>
        <p:nvCxnSpPr>
          <p:cNvPr id="36" name="Conexão Reta 200">
            <a:extLst>
              <a:ext uri="{FF2B5EF4-FFF2-40B4-BE49-F238E27FC236}">
                <a16:creationId xmlns:a16="http://schemas.microsoft.com/office/drawing/2014/main" id="{8208AFFC-43C4-3312-7AA1-8AE854443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3152229" y="3568989"/>
            <a:ext cx="0" cy="6096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89E8AC96-30E8-288B-8F2A-051F4EC672AC}"/>
              </a:ext>
            </a:extLst>
          </p:cNvPr>
          <p:cNvSpPr txBox="1"/>
          <p:nvPr/>
        </p:nvSpPr>
        <p:spPr>
          <a:xfrm>
            <a:off x="1162004" y="4157667"/>
            <a:ext cx="912374" cy="646331"/>
          </a:xfrm>
          <a:prstGeom prst="rect">
            <a:avLst/>
          </a:prstGeom>
          <a:noFill/>
          <a:ln w="31750"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dirty="0" err="1"/>
              <a:t>Python</a:t>
            </a:r>
            <a:r>
              <a:rPr lang="pt-PT" dirty="0"/>
              <a:t>    1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E96391EF-607B-5106-7495-D3E146E5186A}"/>
              </a:ext>
            </a:extLst>
          </p:cNvPr>
          <p:cNvSpPr txBox="1"/>
          <p:nvPr/>
        </p:nvSpPr>
        <p:spPr>
          <a:xfrm>
            <a:off x="4486742" y="4178589"/>
            <a:ext cx="912374" cy="646331"/>
          </a:xfrm>
          <a:prstGeom prst="rect">
            <a:avLst/>
          </a:prstGeom>
          <a:noFill/>
          <a:ln w="31750"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dirty="0" err="1"/>
              <a:t>Python</a:t>
            </a:r>
            <a:r>
              <a:rPr lang="pt-PT" dirty="0"/>
              <a:t>    3</a:t>
            </a:r>
          </a:p>
        </p:txBody>
      </p:sp>
      <p:cxnSp>
        <p:nvCxnSpPr>
          <p:cNvPr id="39" name="Conexão Reta 200">
            <a:extLst>
              <a:ext uri="{FF2B5EF4-FFF2-40B4-BE49-F238E27FC236}">
                <a16:creationId xmlns:a16="http://schemas.microsoft.com/office/drawing/2014/main" id="{169489FD-5C11-8B0E-1592-A63B6F073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942929" y="3562009"/>
            <a:ext cx="0" cy="6096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7F499644-87DF-A7BF-4118-9903094B7F99}"/>
              </a:ext>
            </a:extLst>
          </p:cNvPr>
          <p:cNvSpPr txBox="1"/>
          <p:nvPr/>
        </p:nvSpPr>
        <p:spPr>
          <a:xfrm>
            <a:off x="6454419" y="4185569"/>
            <a:ext cx="912374" cy="646331"/>
          </a:xfrm>
          <a:prstGeom prst="rect">
            <a:avLst/>
          </a:prstGeom>
          <a:noFill/>
          <a:ln w="31750">
            <a:solidFill>
              <a:schemeClr val="accent1">
                <a:shade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dirty="0"/>
              <a:t>Node </a:t>
            </a:r>
            <a:r>
              <a:rPr lang="pt-PT" dirty="0" err="1"/>
              <a:t>red</a:t>
            </a:r>
            <a:endParaRPr lang="pt-PT" dirty="0"/>
          </a:p>
        </p:txBody>
      </p:sp>
      <p:cxnSp>
        <p:nvCxnSpPr>
          <p:cNvPr id="41" name="Conexão Reta 200">
            <a:extLst>
              <a:ext uri="{FF2B5EF4-FFF2-40B4-BE49-F238E27FC236}">
                <a16:creationId xmlns:a16="http://schemas.microsoft.com/office/drawing/2014/main" id="{138FA6E9-38A9-DE7F-0370-B4545224B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6910606" y="3568989"/>
            <a:ext cx="0" cy="6096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sm" len="sm"/>
            <a:tailEnd type="non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7772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o Office">
  <a:themeElements>
    <a:clrScheme name="Custom 59">
      <a:dk1>
        <a:srgbClr val="000000"/>
      </a:dk1>
      <a:lt1>
        <a:sysClr val="window" lastClr="FFFFFF"/>
      </a:lt1>
      <a:dk2>
        <a:srgbClr val="8439BD"/>
      </a:dk2>
      <a:lt2>
        <a:srgbClr val="FFFFFF"/>
      </a:lt2>
      <a:accent1>
        <a:srgbClr val="0EABB7"/>
      </a:accent1>
      <a:accent2>
        <a:srgbClr val="4868E5"/>
      </a:accent2>
      <a:accent3>
        <a:srgbClr val="20A472"/>
      </a:accent3>
      <a:accent4>
        <a:srgbClr val="B13DC8"/>
      </a:accent4>
      <a:accent5>
        <a:srgbClr val="172DA6"/>
      </a:accent5>
      <a:accent6>
        <a:srgbClr val="00B0F0"/>
      </a:accent6>
      <a:hlink>
        <a:srgbClr val="00B0F0"/>
      </a:hlink>
      <a:folHlink>
        <a:srgbClr val="B036B3"/>
      </a:folHlink>
    </a:clrScheme>
    <a:fontScheme name="Custom 26">
      <a:majorFont>
        <a:latin typeface="Speak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0132_TF00283905_Win32" id="{7B37BA71-C548-4CFD-8050-8AA490CE9D17}" vid="{C8E41A4F-48AE-4DD9-881D-961BC40D8BD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Organograma minimalista</Template>
  <TotalTime>23</TotalTime>
  <Words>20</Words>
  <Application>Microsoft Office PowerPoint</Application>
  <PresentationFormat>Ecrã Panorâmico</PresentationFormat>
  <Paragraphs>14</Paragraphs>
  <Slides>1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6" baseType="lpstr">
      <vt:lpstr>Arial</vt:lpstr>
      <vt:lpstr>Avenir Next LT Pro Light</vt:lpstr>
      <vt:lpstr>Calibri</vt:lpstr>
      <vt:lpstr>Speak Pro</vt:lpstr>
      <vt:lpstr>Tema do Office</vt:lpstr>
      <vt:lpstr>CONTOSO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Casa</dc:creator>
  <cp:lastModifiedBy>Casa</cp:lastModifiedBy>
  <cp:revision>1</cp:revision>
  <dcterms:created xsi:type="dcterms:W3CDTF">2026-07-26T10:56:47Z</dcterms:created>
  <dcterms:modified xsi:type="dcterms:W3CDTF">2026-07-26T11:20:07Z</dcterms:modified>
</cp:coreProperties>
</file>